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27" autoAdjust="0"/>
  </p:normalViewPr>
  <p:slideViewPr>
    <p:cSldViewPr snapToGrid="0">
      <p:cViewPr varScale="1">
        <p:scale>
          <a:sx n="68" d="100"/>
          <a:sy n="68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10" name="Groupe 9"/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-1199" y="3985212"/>
            <a:ext cx="1099264" cy="262592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190" y="723829"/>
            <a:ext cx="3374660" cy="5410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74" y="76490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7489400" y="5312539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10105870" y="5168869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7895771" y="1908190"/>
            <a:ext cx="412116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1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1</a:t>
            </a:r>
            <a:br>
              <a:rPr lang="fr-FR" sz="1800" dirty="0">
                <a:solidFill>
                  <a:srgbClr val="FF0000"/>
                </a:solidFill>
              </a:rPr>
            </a:br>
            <a:endParaRPr lang="fr-FR" sz="1800" spc="-1" dirty="0">
              <a:solidFill>
                <a:srgbClr val="FF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2</a:t>
            </a:r>
            <a:endParaRPr lang="fr-FR" sz="2000" u="sng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2</a:t>
            </a:r>
            <a:br>
              <a:rPr lang="fr-FR" sz="1800" spc="-1" dirty="0">
                <a:solidFill>
                  <a:srgbClr val="FF0000"/>
                </a:solidFill>
                <a:latin typeface="Calibri"/>
              </a:rPr>
            </a:br>
            <a:br>
              <a:rPr lang="fr-FR" sz="2400" spc="-1" dirty="0">
                <a:solidFill>
                  <a:srgbClr val="000000"/>
                </a:solidFill>
                <a:latin typeface="Calibri"/>
              </a:rPr>
            </a:br>
            <a:endParaRPr lang="fr-FR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…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Accéder à la totalité des données sans surcharger la page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Faire une recherche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Améliorer le code (1 seul </a:t>
            </a:r>
            <a:r>
              <a:rPr lang="fr-FR" sz="2400" b="1" i="1" spc="-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1300198" y="4015002"/>
            <a:ext cx="3274313" cy="2078226"/>
            <a:chOff x="495829" y="3933379"/>
            <a:chExt cx="3274313" cy="2078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9457" y="3933379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89486" y="0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16863" y="4095"/>
            <a:ext cx="1219975" cy="978465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 &amp; Custom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0"/>
            <a:ext cx="2009775" cy="4124325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1409244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0" y="3491244"/>
            <a:ext cx="1472858" cy="295096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73" y="64418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2716</TotalTime>
  <Words>357</Words>
  <Application>Microsoft Office PowerPoint</Application>
  <PresentationFormat>Widescreen</PresentationFormat>
  <Paragraphs>111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59</cp:revision>
  <dcterms:created xsi:type="dcterms:W3CDTF">2021-10-14T07:28:44Z</dcterms:created>
  <dcterms:modified xsi:type="dcterms:W3CDTF">2022-04-29T13:26:12Z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